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DM Sans" panose="020B0604020202020204" charset="0"/>
      <p:regular r:id="rId16"/>
    </p:embeddedFont>
    <p:embeddedFont>
      <p:font typeface="Libre Baskerville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2849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  <p:sp>
        <p:nvSpPr>
          <p:cNvPr id="5" name="TextBox 4"/>
          <p:cNvSpPr txBox="1"/>
          <p:nvPr/>
        </p:nvSpPr>
        <p:spPr>
          <a:xfrm>
            <a:off x="12631479" y="7517219"/>
            <a:ext cx="1998921" cy="6166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  <p:sp>
        <p:nvSpPr>
          <p:cNvPr id="13" name="TextBox 12"/>
          <p:cNvSpPr txBox="1"/>
          <p:nvPr/>
        </p:nvSpPr>
        <p:spPr>
          <a:xfrm>
            <a:off x="12674009" y="7485321"/>
            <a:ext cx="1871331" cy="6698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  <p:sp>
        <p:nvSpPr>
          <p:cNvPr id="23" name="TextBox 22"/>
          <p:cNvSpPr txBox="1"/>
          <p:nvPr/>
        </p:nvSpPr>
        <p:spPr>
          <a:xfrm>
            <a:off x="12631479" y="7432158"/>
            <a:ext cx="1903228" cy="7974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  <p:sp>
        <p:nvSpPr>
          <p:cNvPr id="13" name="TextBox 12"/>
          <p:cNvSpPr txBox="1"/>
          <p:nvPr/>
        </p:nvSpPr>
        <p:spPr>
          <a:xfrm>
            <a:off x="12759070" y="7495953"/>
            <a:ext cx="1765004" cy="6592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  <p:sp>
        <p:nvSpPr>
          <p:cNvPr id="11" name="TextBox 10"/>
          <p:cNvSpPr txBox="1"/>
          <p:nvPr/>
        </p:nvSpPr>
        <p:spPr>
          <a:xfrm>
            <a:off x="12822865" y="7538484"/>
            <a:ext cx="1701209" cy="5954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  <p:sp>
        <p:nvSpPr>
          <p:cNvPr id="28" name="TextBox 27"/>
          <p:cNvSpPr txBox="1"/>
          <p:nvPr/>
        </p:nvSpPr>
        <p:spPr>
          <a:xfrm>
            <a:off x="12418828" y="7485321"/>
            <a:ext cx="2115879" cy="7442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  <p:sp>
        <p:nvSpPr>
          <p:cNvPr id="15" name="TextBox 14"/>
          <p:cNvSpPr txBox="1"/>
          <p:nvPr/>
        </p:nvSpPr>
        <p:spPr>
          <a:xfrm>
            <a:off x="12631479" y="7485321"/>
            <a:ext cx="1892595" cy="7442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sp>
        <p:nvSpPr>
          <p:cNvPr id="18" name="TextBox 17"/>
          <p:cNvSpPr txBox="1"/>
          <p:nvPr/>
        </p:nvSpPr>
        <p:spPr>
          <a:xfrm>
            <a:off x="12716540" y="7400260"/>
            <a:ext cx="1913860" cy="7549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243</Words>
  <Application>Microsoft Office PowerPoint</Application>
  <PresentationFormat>Custom</PresentationFormat>
  <Paragraphs>88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DM Sans</vt:lpstr>
      <vt:lpstr>Libre Baskerville</vt:lpstr>
      <vt:lpstr>Libre Baskerville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WIN10</cp:lastModifiedBy>
  <cp:revision>3</cp:revision>
  <dcterms:created xsi:type="dcterms:W3CDTF">2025-10-14T02:52:14Z</dcterms:created>
  <dcterms:modified xsi:type="dcterms:W3CDTF">2026-02-16T13:35:25Z</dcterms:modified>
</cp:coreProperties>
</file>